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539B"/>
    <a:srgbClr val="9071B3"/>
    <a:srgbClr val="99CDD7"/>
    <a:srgbClr val="9A7AC4"/>
    <a:srgbClr val="81C0CD"/>
    <a:srgbClr val="73B9C7"/>
    <a:srgbClr val="65B8D5"/>
    <a:srgbClr val="00B0F0"/>
    <a:srgbClr val="A77DC1"/>
    <a:srgbClr val="DB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02" autoAdjust="0"/>
    <p:restoredTop sz="96785" autoAdjust="0"/>
  </p:normalViewPr>
  <p:slideViewPr>
    <p:cSldViewPr snapToGrid="0">
      <p:cViewPr>
        <p:scale>
          <a:sx n="125" d="100"/>
          <a:sy n="125" d="100"/>
        </p:scale>
        <p:origin x="-20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</a:t>
            </a:r>
            <a:endParaRPr lang="fr-CH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2</a:t>
            </a:r>
            <a:endParaRPr lang="fr-CH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3</a:t>
            </a:r>
            <a:endParaRPr lang="fr-CH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4</a:t>
            </a:r>
            <a:endParaRPr lang="fr-CH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39637" y="291674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5</a:t>
            </a:r>
            <a:endParaRPr lang="fr-CH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8549" y="199625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6</a:t>
            </a:r>
            <a:endParaRPr lang="fr-CH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7</a:t>
            </a:r>
            <a:endParaRPr lang="fr-CH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8</a:t>
            </a:r>
            <a:endParaRPr lang="fr-CH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41799" y="151466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9</a:t>
            </a:r>
            <a:endParaRPr lang="fr-CH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10</a:t>
            </a:r>
            <a:endParaRPr lang="fr-CH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11</a:t>
            </a:r>
            <a:endParaRPr lang="fr-CH" sz="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12</a:t>
            </a:r>
            <a:endParaRPr lang="fr-CH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13</a:t>
            </a:r>
            <a:endParaRPr lang="fr-CH" sz="15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14</a:t>
            </a:r>
            <a:endParaRPr lang="fr-CH" sz="1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15</a:t>
            </a:r>
            <a:endParaRPr lang="fr-CH" sz="15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/>
              <a:t>16</a:t>
            </a:r>
            <a:endParaRPr lang="fr-CH" sz="15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36446</TotalTime>
  <Words>628</Words>
  <Application>Microsoft Office PowerPoint</Application>
  <PresentationFormat>Widescreen</PresentationFormat>
  <Paragraphs>606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127</cp:revision>
  <dcterms:created xsi:type="dcterms:W3CDTF">2015-07-10T10:18:14Z</dcterms:created>
  <dcterms:modified xsi:type="dcterms:W3CDTF">2015-10-19T13:06:41Z</dcterms:modified>
</cp:coreProperties>
</file>